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2" r:id="rId3"/>
    <p:sldId id="274" r:id="rId4"/>
    <p:sldId id="256" r:id="rId5"/>
    <p:sldId id="257" r:id="rId6"/>
    <p:sldId id="259" r:id="rId7"/>
    <p:sldId id="261" r:id="rId8"/>
    <p:sldId id="263" r:id="rId9"/>
    <p:sldId id="262" r:id="rId10"/>
    <p:sldId id="269" r:id="rId11"/>
    <p:sldId id="264" r:id="rId12"/>
    <p:sldId id="265" r:id="rId13"/>
    <p:sldId id="266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C06"/>
    <a:srgbClr val="5DC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89388" autoAdjust="0"/>
  </p:normalViewPr>
  <p:slideViewPr>
    <p:cSldViewPr>
      <p:cViewPr varScale="1">
        <p:scale>
          <a:sx n="39" d="100"/>
          <a:sy n="39" d="100"/>
        </p:scale>
        <p:origin x="124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DE661-6815-4E44-ABB4-20E73DAC80B2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BD961-821D-4400-8526-ECB32653C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3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BD961-821D-4400-8526-ECB32653C94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8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887D520-205A-4B89-9183-00D74731C5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2C25AD6-7A5F-409E-99A5-302DE3B5DE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727B69A-8B4C-43BC-AFF8-212F00A10D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0A9C4-2258-4B6B-9785-B65E4547F27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8335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A9CF822-531B-4990-B3CE-01D1F09934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042DBA0-DDD9-488F-806B-AD509A466F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DE40321-8AE3-4D7A-9B40-5DD89CC94E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7B612-9F0A-4C08-9C2C-744183EC2FE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2605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FE26231-53DC-4F69-884D-53C2A99D61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99F021F-077C-479C-9465-63EE4DC00C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99F1635-6B9D-4048-BDC5-A61AC5A1FE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E8684-7A56-4B47-9180-879146BF214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7452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E2AF595-F3C1-44E6-8A11-B739ABC9B9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C88E775-0693-4AE8-8235-D36D9B41D4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4FAD58B-60F1-44DD-BA83-16EFA4587B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9F15F-1A3F-4496-8022-510531F7C85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7875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6B8663F5-2CBC-4842-B438-2666FE8261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ADCB68F7-30E8-4E75-BAF1-F7AA1DC6DD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14BBCBF5-95CE-4515-9FC6-C4F3274748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544BE-E295-4B2D-98C6-7D7E0658E9B0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3068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29623AD1-8A8E-4B34-867E-D3D62D42CA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47FB8140-AB7D-428E-8CA9-3067822B8A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E986B2DF-16AE-4999-B89C-02B27B5739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006B6-5874-46CE-A727-77057455717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994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3106283D-041C-495D-8379-044B9A1AF9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91D6B64B-9739-4A35-ADDE-51B639FC8A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33B4323B-0027-4D44-9F1C-1C5E99C59B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12DF2-EC10-416A-96B2-99A0C4263076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805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48900AD-60C0-48A3-8330-C3C039F9B9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D7028B1-AD5E-4E0F-B12C-E1BFAA977C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5951530-EC96-4092-8E56-D806FD3CB4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446660-4F74-4690-844D-C1D05C0E17C3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0454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E909340-7A5D-476E-8144-D97EDD1C9D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DB52479-8436-43B0-A4C4-217D390389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701EC6B-D386-4815-8EC6-BD588A7E30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FB1088-FD98-44B0-8F7D-2E899D023DF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5742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7D5F534-A1C3-453C-8609-ABFD96EEA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39B36B8-C079-4D1A-91B6-B9EFE39BE8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6BB6154-F505-4E95-873A-084F4CA363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9CCD1-E2D5-4777-9A16-1F6B3AA5D720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2472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B62EA56-4070-4DD0-9FAE-DC2AC3EF17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099725A-6FAA-4200-A53F-DFB606C86B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0D04A15-D4DC-43F2-9FE8-300C86CDF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D9A19-BEB5-428A-8824-87E2F0671FE0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9535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D8395E20-D423-4499-80A1-2776172385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F5D11080-3088-43CC-8F09-6489AA8DCE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D8DDC09F-AB5D-4306-AC5A-8FECF6B495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333BE263-7D55-4643-95EF-C8D8416FF2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207FE92C-9ADC-4D5D-B081-365BCBCFFD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1CE33C-5EFB-4876-A1A1-01F65229546C}" type="slidenum">
              <a:rPr lang="en-US" alt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ác Loài Hoa Đẹp 05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WordArt 3"/>
          <p:cNvSpPr>
            <a:spLocks noChangeArrowheads="1" noChangeShapeType="1" noTextEdit="1"/>
          </p:cNvSpPr>
          <p:nvPr/>
        </p:nvSpPr>
        <p:spPr bwMode="auto">
          <a:xfrm>
            <a:off x="1836738" y="304800"/>
            <a:ext cx="5943600" cy="45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en-US" sz="2800" kern="10" dirty="0">
              <a:ln w="9525">
                <a:solidFill>
                  <a:srgbClr val="FFFF66"/>
                </a:solidFill>
                <a:round/>
                <a:headEnd/>
                <a:tailEnd/>
              </a:ln>
              <a:solidFill>
                <a:srgbClr val="FFFF66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 rot="243887">
            <a:off x="1141413" y="2611438"/>
            <a:ext cx="6854825" cy="13985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FFFF66"/>
                </a:solidFill>
                <a:round/>
                <a:headEnd/>
                <a:tailEnd/>
              </a:ln>
              <a:solidFill>
                <a:srgbClr val="FFFF66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10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3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45059" grpId="1" animBg="1"/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251587"/>
            <a:ext cx="7809271" cy="38714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ngói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...;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...; 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,...)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,...)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6471" y="435080"/>
            <a:ext cx="7772400" cy="17132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trú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152400"/>
            <a:ext cx="7086601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.VnArial" pitchFamily="34" charset="0"/>
              </a:rPr>
              <a:t>D, </a:t>
            </a:r>
            <a:r>
              <a:rPr lang="en-US" sz="3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Hoạt động vận dụng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676400"/>
            <a:ext cx="7772400" cy="2819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1,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hiểu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qua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thân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, Qua Internet 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sách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kiểu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miền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 .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Sưu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tầm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ảnh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2,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hiểu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vực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đình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hoặc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đình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 descr="C:\Documents and Settings\User\My Documents\My Pictures\My Scans\2015-09 (Sep)\scan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914400"/>
            <a:ext cx="1294581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.VnArial" pitchFamily="34" charset="0"/>
              </a:rPr>
              <a:t>E, </a:t>
            </a:r>
            <a:r>
              <a:rPr lang="en-US" sz="3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Hoạt động tìm tòi , mở rộng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828800"/>
            <a:ext cx="8001000" cy="2057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1,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thân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bè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“ An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C:\Documents and Settings\User\My Documents\My Pictures\My Scans\2015-09 (Sep)\scan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994632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5" name="Picture 3" descr="!danc_c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65787"/>
            <a:ext cx="3352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8039" name="Picture 7" descr="!danc_c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73161"/>
            <a:ext cx="3352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43" name="WordArt 11"/>
          <p:cNvSpPr>
            <a:spLocks noChangeArrowheads="1" noChangeShapeType="1" noTextEdit="1"/>
          </p:cNvSpPr>
          <p:nvPr/>
        </p:nvSpPr>
        <p:spPr bwMode="auto">
          <a:xfrm>
            <a:off x="914400" y="304800"/>
            <a:ext cx="7391400" cy="914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1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noFill/>
                <a:latin typeface="VNI-Univer"/>
              </a:rPr>
              <a:t>CHAÂN THAØNH CAÛM ÔN QUÍ THAÀY COÂ VAØ CAÙC EM HOÏC SINH, ÑAÕ ÑEÁN DÖÏ TIEÁT HOÏC  NAØY !</a:t>
            </a:r>
          </a:p>
        </p:txBody>
      </p:sp>
    </p:spTree>
    <p:extLst>
      <p:ext uri="{BB962C8B-B14F-4D97-AF65-F5344CB8AC3E}">
        <p14:creationId xmlns:p14="http://schemas.microsoft.com/office/powerpoint/2010/main" val="270150150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28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28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28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28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2010!~~!9!~~!21!~~!4511!~~!ImageView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374" y="368095"/>
            <a:ext cx="2583427" cy="23941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" name="Picture 3" descr="C:\Users\viettel\Downloads\anh 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355" y="381000"/>
            <a:ext cx="14763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iettel\Downloads\anh 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981632"/>
            <a:ext cx="2124075" cy="349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iettel\Downloads\anh 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254" y="2794205"/>
            <a:ext cx="2657476" cy="35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viettel\Downloads\anh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80076"/>
            <a:ext cx="2895600" cy="293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viettel\Downloads\anh  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2741"/>
            <a:ext cx="3429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9472" y="274320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200" y="276225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2971800"/>
            <a:ext cx="442750" cy="558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</a:t>
            </a:r>
            <a:r>
              <a:rPr lang="en-US" sz="2400" b="1" dirty="0"/>
              <a:t> </a:t>
            </a:r>
            <a:r>
              <a:rPr lang="en-US" b="1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66698" y="6492970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7363" y="638973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22792" y="6388512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02323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1081" y="1142999"/>
            <a:ext cx="697991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GIÁO ÁN- CÔNG NGHỆ 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CHÂN TRỜI SÁNG TẠO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5052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r>
              <a:rPr lang="pt-B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itchFamily="18" charset="0"/>
              </a:rPr>
              <a:t>Tiết </a:t>
            </a:r>
            <a:r>
              <a:rPr lang="pt-B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lang="pt-BR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r>
              <a:rPr lang="pt-B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itchFamily="18" charset="0"/>
              </a:rPr>
              <a:t>Bài 1: NHÀ Ở ĐỐI VỚI CON  NGƯỜI</a:t>
            </a:r>
            <a:endParaRPr lang="en-US" sz="4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1286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534" y="533400"/>
            <a:ext cx="7892666" cy="7619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A, </a:t>
            </a:r>
            <a:r>
              <a:rPr lang="en-US" b="1" dirty="0" err="1">
                <a:solidFill>
                  <a:srgbClr val="FF0000"/>
                </a:solidFill>
              </a:rPr>
              <a:t>Hoạt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động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khởi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động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533" y="1219200"/>
            <a:ext cx="7892667" cy="4267200"/>
          </a:xfrm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EA1C06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400" b="1" dirty="0" err="1">
                <a:solidFill>
                  <a:srgbClr val="EA1C06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solidFill>
                  <a:srgbClr val="EA1C0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A1C06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solidFill>
                  <a:srgbClr val="EA1C0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A1C0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EA1C0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A1C06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solidFill>
                  <a:srgbClr val="EA1C0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A1C0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EA1C0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A1C06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EA1C0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A1C06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EA1C0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A1C0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EA1C0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A1C06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b="1" dirty="0">
              <a:solidFill>
                <a:srgbClr val="EA1C0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dirty="0">
              <a:solidFill>
                <a:srgbClr val="EA1C0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giông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lốc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xoáy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,...Theo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3,Em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90600" y="1524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192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5533" y="5471651"/>
            <a:ext cx="7892667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Báo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cáo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thầy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giáo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My Documents\My Pictures\My Scans\2015-09 (Sep)\scan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533" y="1219201"/>
            <a:ext cx="1390265" cy="976744"/>
          </a:xfrm>
          <a:prstGeom prst="rect">
            <a:avLst/>
          </a:prstGeom>
          <a:noFill/>
        </p:spPr>
      </p:pic>
      <p:pic>
        <p:nvPicPr>
          <p:cNvPr id="2050" name="Picture 2" descr="D:\Luu Lo Go Vnen\scan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7" y="5528958"/>
            <a:ext cx="874713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848600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.VnArial" pitchFamily="34" charset="0"/>
              </a:rPr>
              <a:t>B, </a:t>
            </a:r>
            <a:r>
              <a:rPr lang="en-US" sz="3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Hoạt động hình thành kiến thức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33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1284" y="1219200"/>
            <a:ext cx="8229600" cy="53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dung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hoàn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nhiệm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vụ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bên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2190750"/>
            <a:ext cx="8001000" cy="16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nơi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cư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trú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vệ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tránh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ảnh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hưởng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xấu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thiên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nhiên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hội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;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nơi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ứng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962400"/>
            <a:ext cx="8001000" cy="2677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4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1(</a:t>
            </a:r>
            <a:r>
              <a:rPr lang="en-US" sz="24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HDH) </a:t>
            </a:r>
            <a:r>
              <a:rPr lang="en-US" sz="24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 ? 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 descr="C:\Documents and Settings\User\My Documents\My Pictures\My Scans\2015-09 (Sep)\scan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1003300" cy="59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\My Documents\My Pictures\My Scans\2015-09 (Sep)\scan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848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"/>
            <a:ext cx="8229600" cy="5333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2, Một số kiểu  nhà ở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295400"/>
            <a:ext cx="8229600" cy="53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a, Em hãy</a:t>
            </a:r>
            <a:r>
              <a:rPr kumimoji="0" lang="en-US" sz="2400" b="1" i="1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đọc nội dung sau để hoàn thành nhiệm vụ bên dưới: </a:t>
            </a:r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798320"/>
            <a:ext cx="8534400" cy="2514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nơi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cư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trú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nhiều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kiểu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liệu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xây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xây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ngói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sàn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bè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...;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cấu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trúc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quy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cư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biệt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...;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trí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vực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thờ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cúng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khách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ngủ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,...)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phụ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nấu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ăn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ăn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uống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cụ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,...)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373880"/>
            <a:ext cx="8686800" cy="193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4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2 (</a:t>
            </a:r>
            <a:r>
              <a:rPr lang="en-US" sz="24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HDH) ,  </a:t>
            </a:r>
            <a:r>
              <a:rPr lang="en-US" sz="24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ở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My Documents\My Pictures\My Scans\2015-09 (Sep)\scan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1003300" cy="621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\My Documents\My Pictures\My Scans\2015-09 (Sep)\scan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5486400" cy="5797296"/>
          </a:xfrm>
          <a:prstGeom prst="rect">
            <a:avLst/>
          </a:prstGeom>
          <a:noFill/>
        </p:spPr>
      </p:pic>
      <p:pic>
        <p:nvPicPr>
          <p:cNvPr id="16388" name="Picture 4" descr="C:\Documents and Settings\User\My Documents\My Pictures\My Scans\2015-09 (Sep)\scan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28600"/>
            <a:ext cx="3505200" cy="2514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3000" y="61722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2: Một số hình ảnh về nhà ở </a:t>
            </a:r>
          </a:p>
        </p:txBody>
      </p:sp>
      <p:pic>
        <p:nvPicPr>
          <p:cNvPr id="16390" name="Picture 6" descr="C:\Documents and Settings\User\My Documents\My Pictures\My Scans\2015-09 (Sep)\scan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819400"/>
            <a:ext cx="36576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56971"/>
              </p:ext>
            </p:extLst>
          </p:nvPr>
        </p:nvGraphicFramePr>
        <p:xfrm>
          <a:off x="990600" y="1143002"/>
          <a:ext cx="2362200" cy="5029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728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2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>
                          <a:latin typeface=".VnArial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2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>
                          <a:latin typeface=".VnArial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2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>
                          <a:latin typeface=".VnArial" pitchFamily="3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2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>
                          <a:latin typeface=".VnArial" pitchFamily="34" charset="0"/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2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>
                          <a:latin typeface=".VnArial" pitchFamily="34" charset="0"/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2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>
                          <a:latin typeface=".VnArial" pitchFamily="34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2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>
                          <a:latin typeface=".VnArial" pitchFamily="34" charset="0"/>
                        </a:rPr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2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.VnArial" pitchFamily="34" charset="0"/>
                        </a:rPr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848346"/>
              </p:ext>
            </p:extLst>
          </p:nvPr>
        </p:nvGraphicFramePr>
        <p:xfrm>
          <a:off x="4572000" y="914400"/>
          <a:ext cx="38100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            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ở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34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sàn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vùng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34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biệt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thự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34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ven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34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ngói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thôn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34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34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cư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34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 ở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thôn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334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ao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đầm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801576"/>
              </p:ext>
            </p:extLst>
          </p:nvPr>
        </p:nvGraphicFramePr>
        <p:xfrm>
          <a:off x="457200" y="1246248"/>
          <a:ext cx="82296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  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HÌNH ẢNH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NHÀ Ở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mái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 ở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thôn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mái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ngói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thôn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sàn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vùng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ven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biệt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thự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ao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đầm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cư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457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41003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926</Words>
  <Application>Microsoft Office PowerPoint</Application>
  <PresentationFormat>On-screen Show (4:3)</PresentationFormat>
  <Paragraphs>93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.VnArial</vt:lpstr>
      <vt:lpstr>Arial</vt:lpstr>
      <vt:lpstr>Calibri</vt:lpstr>
      <vt:lpstr>Times New Roman</vt:lpstr>
      <vt:lpstr>VNI-Univer</vt:lpstr>
      <vt:lpstr>Office Theme</vt:lpstr>
      <vt:lpstr>Default Design</vt:lpstr>
      <vt:lpstr>PowerPoint Presentation</vt:lpstr>
      <vt:lpstr>PowerPoint Presentation</vt:lpstr>
      <vt:lpstr>A, Hoạt động khởi động:</vt:lpstr>
      <vt:lpstr>B, Hoạt động hình thành kiến thức</vt:lpstr>
      <vt:lpstr>PowerPoint Presentation</vt:lpstr>
      <vt:lpstr>PowerPoint Presentation</vt:lpstr>
      <vt:lpstr>PowerPoint Presentation</vt:lpstr>
      <vt:lpstr>*Ghép  mỗi chữ cái trong cột Hình ảnh  với  một tên gọi kiểu nhà trong cột Kiểu nhà ở   thành từng cặp cho phù hợp </vt:lpstr>
      <vt:lpstr>PowerPoint Presentation</vt:lpstr>
      <vt:lpstr>PowerPoint Presentation</vt:lpstr>
      <vt:lpstr>D, Hoạt động vận dụng</vt:lpstr>
      <vt:lpstr>E, Hoạt động tìm tòi , mở rộng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A, Hoạt động khởi động:</dc:title>
  <dc:creator/>
  <cp:lastModifiedBy>Microsoft account</cp:lastModifiedBy>
  <cp:revision>85</cp:revision>
  <dcterms:created xsi:type="dcterms:W3CDTF">2006-08-16T00:00:00Z</dcterms:created>
  <dcterms:modified xsi:type="dcterms:W3CDTF">2021-06-18T14:25:34Z</dcterms:modified>
</cp:coreProperties>
</file>